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779875219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779875219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779875219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779875219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779875219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8779875219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8779875219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8779875219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8779875219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8779875219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8779875219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8779875219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8779875219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8779875219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8779875219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8779875219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8779875219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8779875219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8779875219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8779875219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8779875219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8779875219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8779875219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8779875219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779875219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8779875219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779875219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779875219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779875219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779875219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8779875219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8779875219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8779875219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8779875219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8779875219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8779875219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8779875219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8779875219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8779875219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8779875219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8779875219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8779875219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877987521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877987521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779875219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779875219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8779875219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8779875219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779875219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8779875219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779875219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8779875219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8779875219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877987521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877987521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877987521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8779875219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877987521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8779875219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8779875219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8C8C8C"/>
            </a:gs>
            <a:gs pos="100000">
              <a:srgbClr val="404040"/>
            </a:gs>
          </a:gsLst>
          <a:lin ang="5400012" scaled="0"/>
        </a:gra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D9EEB"/>
                </a:solidFill>
              </a:rPr>
              <a:t>ALLENDALE ARTWORK</a:t>
            </a:r>
            <a:endParaRPr>
              <a:solidFill>
                <a:srgbClr val="6D9EEB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4C2F4"/>
                </a:solidFill>
              </a:rPr>
              <a:t>2020 SCHOOL YEAR</a:t>
            </a:r>
            <a:endParaRPr>
              <a:solidFill>
                <a:srgbClr val="A4C2F4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8625" y="3626725"/>
            <a:ext cx="1561151" cy="108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7825" y="152999"/>
            <a:ext cx="6048348" cy="430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/>
          <p:cNvSpPr txBox="1"/>
          <p:nvPr/>
        </p:nvSpPr>
        <p:spPr>
          <a:xfrm>
            <a:off x="2871450" y="4551825"/>
            <a:ext cx="33594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TEMPTATION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(Digital: Devin L. - 12th Grade)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33570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3"/>
          <p:cNvSpPr txBox="1"/>
          <p:nvPr/>
        </p:nvSpPr>
        <p:spPr>
          <a:xfrm>
            <a:off x="2662350" y="4551825"/>
            <a:ext cx="39447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LAPPING LILLY PADS</a:t>
            </a:r>
            <a:r>
              <a:rPr lang="en"/>
              <a:t>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(Digital: Lidia A. - 9th Grade)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228600"/>
            <a:ext cx="6451599" cy="432322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4"/>
          <p:cNvSpPr txBox="1"/>
          <p:nvPr/>
        </p:nvSpPr>
        <p:spPr>
          <a:xfrm>
            <a:off x="2871450" y="4551825"/>
            <a:ext cx="33315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TRAPEZE ARTIST</a:t>
            </a:r>
            <a:r>
              <a:rPr lang="en"/>
              <a:t>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(Digital: Daeveonn W. - 8th Grade)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228600"/>
            <a:ext cx="6451599" cy="430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5"/>
          <p:cNvSpPr txBox="1"/>
          <p:nvPr/>
        </p:nvSpPr>
        <p:spPr>
          <a:xfrm>
            <a:off x="2871450" y="4551825"/>
            <a:ext cx="33594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INVITATION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(Digital: Hannah S. - 10th Grade)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233500"/>
            <a:ext cx="6451599" cy="4295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6"/>
          <p:cNvSpPr txBox="1"/>
          <p:nvPr/>
        </p:nvSpPr>
        <p:spPr>
          <a:xfrm>
            <a:off x="2759925" y="4551825"/>
            <a:ext cx="35685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ON YOUR MARK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(Digital: Jasmine S. - 10th Grade)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6575" y="228200"/>
            <a:ext cx="6050852" cy="4252223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7"/>
          <p:cNvSpPr txBox="1"/>
          <p:nvPr/>
        </p:nvSpPr>
        <p:spPr>
          <a:xfrm>
            <a:off x="3024775" y="4551825"/>
            <a:ext cx="31083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SO CLOSE</a:t>
            </a:r>
            <a:r>
              <a:rPr lang="en"/>
              <a:t>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(Digital: Manuel - 10th Grade)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228600"/>
            <a:ext cx="6451599" cy="419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8"/>
          <p:cNvSpPr txBox="1"/>
          <p:nvPr/>
        </p:nvSpPr>
        <p:spPr>
          <a:xfrm>
            <a:off x="2941125" y="4551825"/>
            <a:ext cx="32895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WEATHERED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(Digital: Brandon D. - 10th Grade)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7825" y="229200"/>
            <a:ext cx="6048348" cy="432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9"/>
          <p:cNvSpPr txBox="1"/>
          <p:nvPr/>
        </p:nvSpPr>
        <p:spPr>
          <a:xfrm>
            <a:off x="2955075" y="4551825"/>
            <a:ext cx="32616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FORWARD MARCH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(Digital: Raven J. - 11th Grade)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228600"/>
            <a:ext cx="6451599" cy="432322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0"/>
          <p:cNvSpPr txBox="1"/>
          <p:nvPr/>
        </p:nvSpPr>
        <p:spPr>
          <a:xfrm>
            <a:off x="2927200" y="4551825"/>
            <a:ext cx="32757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LUSCIOUS REDS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(Digital: Raven - 11th Grade)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228600"/>
            <a:ext cx="6451599" cy="432322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1"/>
          <p:cNvSpPr txBox="1"/>
          <p:nvPr/>
        </p:nvSpPr>
        <p:spPr>
          <a:xfrm>
            <a:off x="2564775" y="4551825"/>
            <a:ext cx="41259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DISCARDED BEAUTY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(Digital: Marquavion K. - 11th Grade)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4375" y="37150"/>
            <a:ext cx="3335249" cy="452004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2076900" y="4557200"/>
            <a:ext cx="4990200" cy="5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FORGET ME NOTS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(Drawing: Carmen M. - 9th Grade)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0525" y="152900"/>
            <a:ext cx="6942950" cy="428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2"/>
          <p:cNvSpPr txBox="1"/>
          <p:nvPr/>
        </p:nvSpPr>
        <p:spPr>
          <a:xfrm>
            <a:off x="1100650" y="4509750"/>
            <a:ext cx="6942900" cy="5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SANDY SHORE AT SUNSET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(Multi-Media: Markeishea J. - 9th Grade)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6550" y="228600"/>
            <a:ext cx="3510902" cy="430774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3"/>
          <p:cNvSpPr txBox="1"/>
          <p:nvPr/>
        </p:nvSpPr>
        <p:spPr>
          <a:xfrm>
            <a:off x="2816550" y="4551825"/>
            <a:ext cx="35109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ALL THAT JAZZ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(Multi-Media: JaNae R. - 10th Grade)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0750" y="228600"/>
            <a:ext cx="4042498" cy="427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4"/>
          <p:cNvSpPr txBox="1"/>
          <p:nvPr/>
        </p:nvSpPr>
        <p:spPr>
          <a:xfrm>
            <a:off x="2550900" y="4551825"/>
            <a:ext cx="40425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MAJORA’S MASK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(Sculpture: Daniel M.L. - 5th Grade)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9825" y="228600"/>
            <a:ext cx="3924349" cy="432322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5"/>
          <p:cNvSpPr txBox="1"/>
          <p:nvPr/>
        </p:nvSpPr>
        <p:spPr>
          <a:xfrm>
            <a:off x="2609825" y="4551825"/>
            <a:ext cx="39243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ARTIC WOLF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(Sculpture: Hannah P. - 7th Grade)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7050" y="209725"/>
            <a:ext cx="4129899" cy="4342098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6"/>
          <p:cNvSpPr txBox="1"/>
          <p:nvPr/>
        </p:nvSpPr>
        <p:spPr>
          <a:xfrm>
            <a:off x="2507050" y="4551825"/>
            <a:ext cx="41298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FIESTY KITTEN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(Sculpture: Iyanna B. - 8th Grade)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8075" y="229275"/>
            <a:ext cx="6107848" cy="432254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7"/>
          <p:cNvSpPr txBox="1"/>
          <p:nvPr/>
        </p:nvSpPr>
        <p:spPr>
          <a:xfrm>
            <a:off x="1518075" y="4551825"/>
            <a:ext cx="61080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SKITISH PONY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(Sculpture: Davianna R. - 8th Grade)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0575" y="228600"/>
            <a:ext cx="3562850" cy="4217948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8"/>
          <p:cNvSpPr txBox="1"/>
          <p:nvPr/>
        </p:nvSpPr>
        <p:spPr>
          <a:xfrm>
            <a:off x="2453275" y="4551825"/>
            <a:ext cx="42375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DISBURSING SHADOWS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(Painting: Markeishea J. - 9th Grade)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050" y="228450"/>
            <a:ext cx="6993900" cy="425992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9"/>
          <p:cNvSpPr txBox="1"/>
          <p:nvPr/>
        </p:nvSpPr>
        <p:spPr>
          <a:xfrm>
            <a:off x="1075050" y="4551825"/>
            <a:ext cx="69939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GO WITH THE FLOW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(Painting: JaMya B. - 10th Grade)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7775" y="222300"/>
            <a:ext cx="3208475" cy="432952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0"/>
          <p:cNvSpPr txBox="1"/>
          <p:nvPr/>
        </p:nvSpPr>
        <p:spPr>
          <a:xfrm>
            <a:off x="2967775" y="4551825"/>
            <a:ext cx="32085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VIVACIOUS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(Painting: JaNae R. - 10th Grade)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4150" y="228600"/>
            <a:ext cx="3255725" cy="432322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41"/>
          <p:cNvSpPr txBox="1"/>
          <p:nvPr/>
        </p:nvSpPr>
        <p:spPr>
          <a:xfrm>
            <a:off x="2944150" y="4551825"/>
            <a:ext cx="32556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SPRING HAS SPRUNG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(Painting: Nia D. - 11th Grade)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6550" y="152375"/>
            <a:ext cx="6610898" cy="439944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1266550" y="4551825"/>
            <a:ext cx="66108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CELLULAR TEARS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(Drawing: Seth D. - 10th Grade)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6150" y="181750"/>
            <a:ext cx="3711700" cy="4292372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42"/>
          <p:cNvSpPr txBox="1"/>
          <p:nvPr/>
        </p:nvSpPr>
        <p:spPr>
          <a:xfrm>
            <a:off x="2716150" y="4551825"/>
            <a:ext cx="37116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SIPPIN’ SUNSHINE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(Painting: Shaquasia D. - 10th Grade)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9125" y="222300"/>
            <a:ext cx="3125776" cy="4223877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3"/>
          <p:cNvSpPr txBox="1"/>
          <p:nvPr/>
        </p:nvSpPr>
        <p:spPr>
          <a:xfrm>
            <a:off x="3009125" y="4551825"/>
            <a:ext cx="31257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STANDING PROUD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(Painting: 11th Grade)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3750" y="152400"/>
            <a:ext cx="3156500" cy="44195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/>
        </p:nvSpPr>
        <p:spPr>
          <a:xfrm>
            <a:off x="2230250" y="4599875"/>
            <a:ext cx="4767000" cy="5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SHOWERING ROSES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(Drawing: Mileena S. - 11th Grade)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0350" y="152400"/>
            <a:ext cx="3383300" cy="4405627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/>
          <p:nvPr/>
        </p:nvSpPr>
        <p:spPr>
          <a:xfrm>
            <a:off x="2880350" y="4537625"/>
            <a:ext cx="33834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FLAMING ARMOR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(Drawing: Kendal D. - 10th Grade)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3950" y="152400"/>
            <a:ext cx="7036124" cy="439942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 txBox="1"/>
          <p:nvPr/>
        </p:nvSpPr>
        <p:spPr>
          <a:xfrm>
            <a:off x="2522975" y="4551825"/>
            <a:ext cx="4223400" cy="59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PALM BEACH IN MOONLIGHT</a:t>
            </a:r>
            <a:r>
              <a:rPr lang="en"/>
              <a:t>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(Drawing: Lidia A. - 9th Grade)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200" y="152574"/>
            <a:ext cx="7433600" cy="436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9"/>
          <p:cNvSpPr txBox="1"/>
          <p:nvPr/>
        </p:nvSpPr>
        <p:spPr>
          <a:xfrm>
            <a:off x="2899325" y="4551825"/>
            <a:ext cx="35547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CITY SHORE SCAPE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(Drawing: Daishun D. - 10th Grade)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4500" y="152400"/>
            <a:ext cx="3655000" cy="439942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0"/>
          <p:cNvSpPr txBox="1"/>
          <p:nvPr/>
        </p:nvSpPr>
        <p:spPr>
          <a:xfrm>
            <a:off x="2744500" y="4551825"/>
            <a:ext cx="36549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SELF PORTRAIT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(Drawing: Jaden B. - 11th Grade)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450" y="152049"/>
            <a:ext cx="6529101" cy="43080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1"/>
          <p:cNvSpPr txBox="1"/>
          <p:nvPr/>
        </p:nvSpPr>
        <p:spPr>
          <a:xfrm>
            <a:off x="2397500" y="4551825"/>
            <a:ext cx="44604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MOUNTAIN VIEW 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(Drawing: Garrison V. - 7th Grade)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